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43" r:id="rId1"/>
  </p:sldMasterIdLst>
  <p:notesMasterIdLst>
    <p:notesMasterId r:id="rId5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7D92787-0673-4784-B1B4-DA8829A55E00}">
  <a:tblStyle styleId="{C7D92787-0673-4784-B1B4-DA8829A55E0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491" autoAdjust="0"/>
    <p:restoredTop sz="94640"/>
  </p:normalViewPr>
  <p:slideViewPr>
    <p:cSldViewPr snapToGrid="0">
      <p:cViewPr varScale="1">
        <p:scale>
          <a:sx n="149" d="100"/>
          <a:sy n="149" d="100"/>
        </p:scale>
        <p:origin x="848"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13335" y="601724"/>
            <a:ext cx="6477805" cy="1906073"/>
          </a:xfrm>
          <a:prstGeom prst="rect">
            <a:avLst/>
          </a:prstGeom>
        </p:spPr>
        <p:txBody>
          <a:bodyPr bIns="0" anchor="b">
            <a:normAutofit/>
          </a:bodyPr>
          <a:lstStyle>
            <a:lvl1pPr algn="l">
              <a:defRPr sz="4950"/>
            </a:lvl1pPr>
          </a:lstStyle>
          <a:p>
            <a:r>
              <a:rPr lang="en-GB"/>
              <a:t>Click to edit Master title style</a:t>
            </a:r>
            <a:endParaRPr lang="en-US" dirty="0"/>
          </a:p>
        </p:txBody>
      </p:sp>
      <p:sp>
        <p:nvSpPr>
          <p:cNvPr id="3" name="Subtitle 2"/>
          <p:cNvSpPr>
            <a:spLocks noGrp="1"/>
          </p:cNvSpPr>
          <p:nvPr>
            <p:ph type="subTitle" idx="1"/>
          </p:nvPr>
        </p:nvSpPr>
        <p:spPr>
          <a:xfrm>
            <a:off x="1813335" y="2648403"/>
            <a:ext cx="6477804" cy="733216"/>
          </a:xfrm>
          <a:prstGeom prst="rect">
            <a:avLst/>
          </a:prstGeom>
        </p:spPr>
        <p:txBody>
          <a:bodyPr tIns="91440" bIns="91440">
            <a:normAutofit/>
          </a:bodyPr>
          <a:lstStyle>
            <a:lvl1pPr marL="0" indent="0" algn="l">
              <a:buNone/>
              <a:defRPr sz="1350" b="0" cap="all" baseline="0">
                <a:solidFill>
                  <a:schemeClr val="tx1"/>
                </a:solidFill>
              </a:defRPr>
            </a:lvl1pPr>
            <a:lvl2pPr marL="342900" indent="0" algn="ctr">
              <a:buNone/>
              <a:defRPr sz="135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dirty="0"/>
          </a:p>
        </p:txBody>
      </p:sp>
      <p:sp>
        <p:nvSpPr>
          <p:cNvPr id="4" name="Date Placeholder 3"/>
          <p:cNvSpPr>
            <a:spLocks noGrp="1"/>
          </p:cNvSpPr>
          <p:nvPr>
            <p:ph type="dt" sz="half" idx="10"/>
          </p:nvPr>
        </p:nvSpPr>
        <p:spPr>
          <a:xfrm>
            <a:off x="5665604" y="247778"/>
            <a:ext cx="2625536" cy="231901"/>
          </a:xfrm>
          <a:prstGeom prst="rect">
            <a:avLst/>
          </a:prstGeom>
        </p:spPr>
        <p:txBody>
          <a:bodyPr/>
          <a:lstStyle/>
          <a:p>
            <a:fld id="{9AB3A824-1A51-4B26-AD58-A6D8E14F6C04}" type="datetimeFigureOut">
              <a:rPr lang="en-US" smtClean="0"/>
              <a:t>2/16/25</a:t>
            </a:fld>
            <a:endParaRPr lang="en-US" dirty="0"/>
          </a:p>
        </p:txBody>
      </p:sp>
      <p:sp>
        <p:nvSpPr>
          <p:cNvPr id="5" name="Footer Placeholder 4"/>
          <p:cNvSpPr>
            <a:spLocks noGrp="1"/>
          </p:cNvSpPr>
          <p:nvPr>
            <p:ph type="ftr" sz="quarter" idx="11"/>
          </p:nvPr>
        </p:nvSpPr>
        <p:spPr>
          <a:xfrm>
            <a:off x="1812376" y="246981"/>
            <a:ext cx="3730436" cy="231901"/>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1078249" y="599230"/>
            <a:ext cx="608264" cy="377684"/>
          </a:xfrm>
          <a:prstGeom prst="rect">
            <a:avLst/>
          </a:prstGeom>
        </p:spPr>
        <p:txBody>
          <a:bodyPr/>
          <a:lstStyle/>
          <a:p>
            <a:fld id="{6D22F896-40B5-4ADD-8801-0D06FADFA095}" type="slidenum">
              <a:rPr lang="en-US" smtClean="0"/>
              <a:t>‹#›</a:t>
            </a:fld>
            <a:endParaRPr lang="en-US" dirty="0"/>
          </a:p>
        </p:txBody>
      </p:sp>
      <p:cxnSp>
        <p:nvCxnSpPr>
          <p:cNvPr id="15" name="Straight Connector 14"/>
          <p:cNvCxnSpPr/>
          <p:nvPr/>
        </p:nvCxnSpPr>
        <p:spPr>
          <a:xfrm>
            <a:off x="1813335" y="2646407"/>
            <a:ext cx="6477804"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5484972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088685" y="603390"/>
            <a:ext cx="7202456" cy="786926"/>
          </a:xfrm>
          <a:prstGeom prst="rect">
            <a:avLst/>
          </a:prstGeo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1088685" y="1511799"/>
            <a:ext cx="7202456" cy="258796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5665604" y="247778"/>
            <a:ext cx="2625536" cy="231901"/>
          </a:xfrm>
          <a:prstGeom prst="rect">
            <a:avLst/>
          </a:prstGeom>
        </p:spPr>
        <p:txBody>
          <a:bodyPr/>
          <a:lstStyle/>
          <a:p>
            <a:fld id="{D857E33E-8B18-4087-B112-809917729534}" type="datetimeFigureOut">
              <a:rPr lang="en-US" smtClean="0"/>
              <a:t>2/16/25</a:t>
            </a:fld>
            <a:endParaRPr lang="en-US" dirty="0"/>
          </a:p>
        </p:txBody>
      </p:sp>
      <p:sp>
        <p:nvSpPr>
          <p:cNvPr id="5" name="Footer Placeholder 4"/>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26" name="Straight Connector 25"/>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3842516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79333" y="599230"/>
            <a:ext cx="1211807" cy="3494917"/>
          </a:xfrm>
          <a:prstGeom prst="rect">
            <a:avLst/>
          </a:prstGeom>
        </p:spPr>
        <p:txBody>
          <a:bodyPr vert="eaVert"/>
          <a:lstStyle>
            <a:lvl1pPr algn="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1083504" y="599230"/>
            <a:ext cx="5871623" cy="3494917"/>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5665604" y="247778"/>
            <a:ext cx="2625536" cy="231901"/>
          </a:xfrm>
          <a:prstGeom prst="rect">
            <a:avLst/>
          </a:prstGeom>
        </p:spPr>
        <p:txBody>
          <a:bodyPr/>
          <a:lstStyle/>
          <a:p>
            <a:fld id="{D3FFE419-2371-464F-8239-3959401C3561}" type="datetimeFigureOut">
              <a:rPr lang="en-US" smtClean="0"/>
              <a:t>2/16/25</a:t>
            </a:fld>
            <a:endParaRPr lang="en-US" dirty="0"/>
          </a:p>
        </p:txBody>
      </p:sp>
      <p:sp>
        <p:nvSpPr>
          <p:cNvPr id="5" name="Footer Placeholder 4"/>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15" name="Straight Connector 14"/>
          <p:cNvCxnSpPr/>
          <p:nvPr/>
        </p:nvCxnSpPr>
        <p:spPr>
          <a:xfrm>
            <a:off x="7079333" y="599230"/>
            <a:ext cx="0" cy="3494917"/>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01013332"/>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88685" y="603390"/>
            <a:ext cx="7202456" cy="786926"/>
          </a:xfrm>
          <a:prstGeom prst="rect">
            <a:avLst/>
          </a:prstGeom>
        </p:spPr>
        <p:txBody>
          <a:bodyPr/>
          <a:lstStyle/>
          <a:p>
            <a:r>
              <a:rPr lang="en-GB"/>
              <a:t>Click to edit Master title style</a:t>
            </a:r>
            <a:endParaRPr lang="en-US" dirty="0"/>
          </a:p>
        </p:txBody>
      </p:sp>
      <p:sp>
        <p:nvSpPr>
          <p:cNvPr id="3" name="Content Placeholder 2"/>
          <p:cNvSpPr>
            <a:spLocks noGrp="1"/>
          </p:cNvSpPr>
          <p:nvPr>
            <p:ph idx="1"/>
          </p:nvPr>
        </p:nvSpPr>
        <p:spPr>
          <a:xfrm>
            <a:off x="1088685" y="1511799"/>
            <a:ext cx="7202456" cy="2587960"/>
          </a:xfrm>
          <a:prstGeom prst="rect">
            <a:avLst/>
          </a:prstGeom>
        </p:spPr>
        <p:txBody>
          <a:bodyPr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5665604" y="247778"/>
            <a:ext cx="2625536" cy="231901"/>
          </a:xfrm>
          <a:prstGeom prst="rect">
            <a:avLst/>
          </a:prstGeom>
        </p:spPr>
        <p:txBody>
          <a:bodyPr/>
          <a:lstStyle/>
          <a:p>
            <a:fld id="{97D162C4-EDD9-4389-A98B-B87ECEA2A816}" type="datetimeFigureOut">
              <a:rPr lang="en-US" smtClean="0"/>
              <a:t>2/16/25</a:t>
            </a:fld>
            <a:endParaRPr lang="en-US" dirty="0"/>
          </a:p>
        </p:txBody>
      </p:sp>
      <p:sp>
        <p:nvSpPr>
          <p:cNvPr id="5" name="Footer Placeholder 4"/>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33" name="Straight Connector 32"/>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4380321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90679" y="1317097"/>
            <a:ext cx="6482366" cy="1415963"/>
          </a:xfrm>
          <a:prstGeom prst="rect">
            <a:avLst/>
          </a:prstGeom>
        </p:spPr>
        <p:txBody>
          <a:bodyPr anchor="b">
            <a:normAutofit/>
          </a:bodyPr>
          <a:lstStyle>
            <a:lvl1pPr algn="l">
              <a:defRPr sz="2700"/>
            </a:lvl1pPr>
          </a:lstStyle>
          <a:p>
            <a:r>
              <a:rPr lang="en-GB"/>
              <a:t>Click to edit Master title style</a:t>
            </a:r>
            <a:endParaRPr lang="en-US" dirty="0"/>
          </a:p>
        </p:txBody>
      </p:sp>
      <p:sp>
        <p:nvSpPr>
          <p:cNvPr id="3" name="Text Placeholder 2"/>
          <p:cNvSpPr>
            <a:spLocks noGrp="1"/>
          </p:cNvSpPr>
          <p:nvPr>
            <p:ph type="body" idx="1"/>
          </p:nvPr>
        </p:nvSpPr>
        <p:spPr>
          <a:xfrm>
            <a:off x="1090679" y="2854647"/>
            <a:ext cx="6472835" cy="759697"/>
          </a:xfrm>
          <a:prstGeom prst="rect">
            <a:avLst/>
          </a:prstGeom>
        </p:spPr>
        <p:txBody>
          <a:bodyPr tIns="91440">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5665604" y="247778"/>
            <a:ext cx="2625536" cy="231901"/>
          </a:xfrm>
          <a:prstGeom prst="rect">
            <a:avLst/>
          </a:prstGeom>
        </p:spPr>
        <p:txBody>
          <a:bodyPr/>
          <a:lstStyle/>
          <a:p>
            <a:fld id="{3E5059C3-6A89-4494-99FF-5A4D6FFD50EB}" type="datetimeFigureOut">
              <a:rPr lang="en-US" smtClean="0"/>
              <a:t>2/16/25</a:t>
            </a:fld>
            <a:endParaRPr lang="en-US" dirty="0"/>
          </a:p>
        </p:txBody>
      </p:sp>
      <p:sp>
        <p:nvSpPr>
          <p:cNvPr id="5" name="Footer Placeholder 4"/>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15" name="Straight Connector 14"/>
          <p:cNvCxnSpPr/>
          <p:nvPr/>
        </p:nvCxnSpPr>
        <p:spPr>
          <a:xfrm>
            <a:off x="1090679" y="2853739"/>
            <a:ext cx="6472835"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9130401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86913" y="603667"/>
            <a:ext cx="7204226" cy="794479"/>
          </a:xfrm>
          <a:prstGeom prst="rect">
            <a:avLst/>
          </a:prstGeom>
        </p:spPr>
        <p:txBody>
          <a:bodyPr/>
          <a:lstStyle/>
          <a:p>
            <a:r>
              <a:rPr lang="en-GB"/>
              <a:t>Click to edit Master title style</a:t>
            </a:r>
            <a:endParaRPr lang="en-US" dirty="0"/>
          </a:p>
        </p:txBody>
      </p:sp>
      <p:sp>
        <p:nvSpPr>
          <p:cNvPr id="3" name="Content Placeholder 2"/>
          <p:cNvSpPr>
            <a:spLocks noGrp="1"/>
          </p:cNvSpPr>
          <p:nvPr>
            <p:ph sz="half" idx="1"/>
          </p:nvPr>
        </p:nvSpPr>
        <p:spPr>
          <a:xfrm>
            <a:off x="1085498" y="1508159"/>
            <a:ext cx="3483864" cy="2586446"/>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810328" y="1513007"/>
            <a:ext cx="3483864" cy="258114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a:xfrm>
            <a:off x="5665604" y="247778"/>
            <a:ext cx="2625536" cy="231901"/>
          </a:xfrm>
          <a:prstGeom prst="rect">
            <a:avLst/>
          </a:prstGeom>
        </p:spPr>
        <p:txBody>
          <a:bodyPr/>
          <a:lstStyle/>
          <a:p>
            <a:fld id="{CA954B2F-12DE-47F5-8894-472B206D2E1E}" type="datetimeFigureOut">
              <a:rPr lang="en-US" smtClean="0"/>
              <a:t>2/16/25</a:t>
            </a:fld>
            <a:endParaRPr lang="en-US" dirty="0"/>
          </a:p>
        </p:txBody>
      </p:sp>
      <p:sp>
        <p:nvSpPr>
          <p:cNvPr id="6" name="Footer Placeholder 5"/>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7" name="Slide Number Placeholder 6"/>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35" name="Straight Connector 34"/>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4121080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85394" y="603123"/>
            <a:ext cx="7205746" cy="792239"/>
          </a:xfrm>
          <a:prstGeom prst="rect">
            <a:avLst/>
          </a:prstGeom>
        </p:spPr>
        <p:txBody>
          <a:bodyPr/>
          <a:lstStyle/>
          <a:p>
            <a:r>
              <a:rPr lang="en-GB"/>
              <a:t>Click to edit Master title style</a:t>
            </a:r>
            <a:endParaRPr lang="en-US" dirty="0"/>
          </a:p>
        </p:txBody>
      </p:sp>
      <p:sp>
        <p:nvSpPr>
          <p:cNvPr id="3" name="Text Placeholder 2"/>
          <p:cNvSpPr>
            <a:spLocks noGrp="1"/>
          </p:cNvSpPr>
          <p:nvPr>
            <p:ph type="body" idx="1"/>
          </p:nvPr>
        </p:nvSpPr>
        <p:spPr>
          <a:xfrm>
            <a:off x="1085393" y="1514662"/>
            <a:ext cx="3483864" cy="601457"/>
          </a:xfrm>
          <a:prstGeom prst="rect">
            <a:avLst/>
          </a:prstGeom>
        </p:spPr>
        <p:txBody>
          <a:bodyPr anchor="b">
            <a:normAutofit/>
          </a:bodyPr>
          <a:lstStyle>
            <a:lvl1pPr marL="0" indent="0">
              <a:lnSpc>
                <a:spcPct val="100000"/>
              </a:lnSpc>
              <a:buNone/>
              <a:defRPr sz="165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1085393" y="2118202"/>
            <a:ext cx="3483864" cy="1983343"/>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809272" y="1517253"/>
            <a:ext cx="3483864" cy="601678"/>
          </a:xfrm>
          <a:prstGeom prst="rect">
            <a:avLst/>
          </a:prstGeom>
        </p:spPr>
        <p:txBody>
          <a:bodyPr anchor="b">
            <a:normAutofit/>
          </a:bodyPr>
          <a:lstStyle>
            <a:lvl1pPr marL="0" indent="0">
              <a:lnSpc>
                <a:spcPct val="100000"/>
              </a:lnSpc>
              <a:buNone/>
              <a:defRPr sz="165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p:cNvSpPr>
            <a:spLocks noGrp="1"/>
          </p:cNvSpPr>
          <p:nvPr>
            <p:ph sz="quarter" idx="4"/>
          </p:nvPr>
        </p:nvSpPr>
        <p:spPr>
          <a:xfrm>
            <a:off x="4809272" y="2116119"/>
            <a:ext cx="3483864" cy="197802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a:xfrm>
            <a:off x="5665604" y="247778"/>
            <a:ext cx="2625536" cy="231901"/>
          </a:xfrm>
          <a:prstGeom prst="rect">
            <a:avLst/>
          </a:prstGeom>
        </p:spPr>
        <p:txBody>
          <a:bodyPr/>
          <a:lstStyle/>
          <a:p>
            <a:fld id="{3CBC1C18-307B-4F68-A007-B5B542270E8D}" type="datetimeFigureOut">
              <a:rPr lang="en-US" smtClean="0"/>
              <a:t>2/16/25</a:t>
            </a:fld>
            <a:endParaRPr lang="en-US" dirty="0"/>
          </a:p>
        </p:txBody>
      </p:sp>
      <p:sp>
        <p:nvSpPr>
          <p:cNvPr id="8" name="Footer Placeholder 7"/>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9" name="Slide Number Placeholder 8"/>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pPr/>
              <a:t>‹#›</a:t>
            </a:fld>
            <a:endParaRPr lang="en-US" dirty="0"/>
          </a:p>
        </p:txBody>
      </p:sp>
      <p:cxnSp>
        <p:nvCxnSpPr>
          <p:cNvPr id="29" name="Straight Connector 28"/>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404694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088685" y="603390"/>
            <a:ext cx="7202456" cy="786926"/>
          </a:xfrm>
          <a:prstGeom prst="rect">
            <a:avLst/>
          </a:prstGeom>
        </p:spPr>
        <p:txBody>
          <a:bodyPr/>
          <a:lstStyle/>
          <a:p>
            <a:r>
              <a:rPr lang="en-GB"/>
              <a:t>Click to edit Master title style</a:t>
            </a:r>
            <a:endParaRPr lang="en-US" dirty="0"/>
          </a:p>
        </p:txBody>
      </p:sp>
      <p:sp>
        <p:nvSpPr>
          <p:cNvPr id="3" name="Date Placeholder 2"/>
          <p:cNvSpPr>
            <a:spLocks noGrp="1"/>
          </p:cNvSpPr>
          <p:nvPr>
            <p:ph type="dt" sz="half" idx="10"/>
          </p:nvPr>
        </p:nvSpPr>
        <p:spPr>
          <a:xfrm>
            <a:off x="5665604" y="247778"/>
            <a:ext cx="2625536" cy="231901"/>
          </a:xfrm>
          <a:prstGeom prst="rect">
            <a:avLst/>
          </a:prstGeom>
        </p:spPr>
        <p:txBody>
          <a:bodyPr/>
          <a:lstStyle/>
          <a:p>
            <a:fld id="{1FAF3416-4057-4DAA-829D-4CA07428D088}" type="datetimeFigureOut">
              <a:rPr lang="en-US" smtClean="0"/>
              <a:t>2/16/25</a:t>
            </a:fld>
            <a:endParaRPr lang="en-US" dirty="0"/>
          </a:p>
        </p:txBody>
      </p:sp>
      <p:sp>
        <p:nvSpPr>
          <p:cNvPr id="4" name="Footer Placeholder 3"/>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5" name="Slide Number Placeholder 4"/>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25" name="Straight Connector 24"/>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7706691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5665604" y="247778"/>
            <a:ext cx="2625536" cy="231901"/>
          </a:xfrm>
          <a:prstGeom prst="rect">
            <a:avLst/>
          </a:prstGeom>
        </p:spPr>
        <p:txBody>
          <a:bodyPr/>
          <a:lstStyle/>
          <a:p>
            <a:fld id="{921D9284-D300-4297-87F7-E791DCC15DB1}" type="datetimeFigureOut">
              <a:rPr lang="en-US" smtClean="0"/>
              <a:t>2/16/25</a:t>
            </a:fld>
            <a:endParaRPr lang="en-US" dirty="0"/>
          </a:p>
        </p:txBody>
      </p:sp>
      <p:sp>
        <p:nvSpPr>
          <p:cNvPr id="3" name="Footer Placeholder 2"/>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4" name="Slide Number Placeholder 3"/>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45215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3504" y="599230"/>
            <a:ext cx="2454824" cy="1685338"/>
          </a:xfrm>
          <a:prstGeom prst="rect">
            <a:avLst/>
          </a:prstGeom>
        </p:spPr>
        <p:txBody>
          <a:bodyPr anchor="b">
            <a:normAutofit/>
          </a:bodyPr>
          <a:lstStyle>
            <a:lvl1pPr algn="l">
              <a:defRPr sz="1800"/>
            </a:lvl1pPr>
          </a:lstStyle>
          <a:p>
            <a:r>
              <a:rPr lang="en-GB"/>
              <a:t>Click to edit Master title style</a:t>
            </a:r>
            <a:endParaRPr lang="en-US" dirty="0"/>
          </a:p>
        </p:txBody>
      </p:sp>
      <p:sp>
        <p:nvSpPr>
          <p:cNvPr id="3" name="Content Placeholder 2"/>
          <p:cNvSpPr>
            <a:spLocks noGrp="1"/>
          </p:cNvSpPr>
          <p:nvPr>
            <p:ph idx="1"/>
          </p:nvPr>
        </p:nvSpPr>
        <p:spPr>
          <a:xfrm>
            <a:off x="3782785" y="599230"/>
            <a:ext cx="4509353" cy="3494120"/>
          </a:xfrm>
          <a:prstGeom prst="rect">
            <a:avLst/>
          </a:prstGeo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083503" y="2404119"/>
            <a:ext cx="2456260" cy="1686136"/>
          </a:xfrm>
          <a:prstGeom prst="rect">
            <a:avLst/>
          </a:prstGeom>
        </p:spPr>
        <p:txBody>
          <a:bodyPr/>
          <a:lstStyle>
            <a:lvl1pPr marL="0" indent="0" algn="l">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a:xfrm>
            <a:off x="5665604" y="247778"/>
            <a:ext cx="2625536" cy="231901"/>
          </a:xfrm>
          <a:prstGeom prst="rect">
            <a:avLst/>
          </a:prstGeom>
        </p:spPr>
        <p:txBody>
          <a:bodyPr/>
          <a:lstStyle/>
          <a:p>
            <a:fld id="{37D525BB-DA17-4BA0-B3C8-3AC3ABC827E6}" type="datetimeFigureOut">
              <a:rPr lang="en-US" smtClean="0"/>
              <a:t>2/16/25</a:t>
            </a:fld>
            <a:endParaRPr lang="en-US" dirty="0"/>
          </a:p>
        </p:txBody>
      </p:sp>
      <p:sp>
        <p:nvSpPr>
          <p:cNvPr id="6" name="Footer Placeholder 5"/>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7" name="Slide Number Placeholder 6"/>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17" name="Straight Connector 16"/>
          <p:cNvCxnSpPr/>
          <p:nvPr/>
        </p:nvCxnSpPr>
        <p:spPr>
          <a:xfrm>
            <a:off x="1086210" y="2404118"/>
            <a:ext cx="2452118"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9465467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5608041" y="361628"/>
            <a:ext cx="3055900" cy="3861826"/>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088405" y="847135"/>
            <a:ext cx="4149246" cy="1372938"/>
          </a:xfrm>
          <a:prstGeom prst="rect">
            <a:avLst/>
          </a:prstGeom>
        </p:spPr>
        <p:txBody>
          <a:bodyPr anchor="b">
            <a:normAutofit/>
          </a:bodyPr>
          <a:lstStyle>
            <a:lvl1pPr>
              <a:defRPr sz="2400"/>
            </a:lvl1pPr>
          </a:lstStyle>
          <a:p>
            <a:r>
              <a:rPr lang="en-GB"/>
              <a:t>Click to edit Master title style</a:t>
            </a:r>
            <a:endParaRPr lang="en-US" dirty="0"/>
          </a:p>
        </p:txBody>
      </p:sp>
      <p:sp>
        <p:nvSpPr>
          <p:cNvPr id="3" name="Picture Placeholder 2"/>
          <p:cNvSpPr>
            <a:spLocks noGrp="1" noChangeAspect="1"/>
          </p:cNvSpPr>
          <p:nvPr>
            <p:ph type="pic" idx="1"/>
          </p:nvPr>
        </p:nvSpPr>
        <p:spPr>
          <a:xfrm>
            <a:off x="6093292" y="841907"/>
            <a:ext cx="2093378" cy="2899745"/>
          </a:xfrm>
          <a:prstGeom prst="rect">
            <a:avLst/>
          </a:prstGeom>
          <a:solidFill>
            <a:schemeClr val="bg1">
              <a:lumMod val="85000"/>
            </a:schemeClr>
          </a:solidFill>
          <a:ln w="9525" cap="sq">
            <a:noFill/>
            <a:miter lim="800000"/>
          </a:ln>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GB"/>
              <a:t>Click icon to add picture</a:t>
            </a:r>
            <a:endParaRPr lang="en-US" dirty="0"/>
          </a:p>
        </p:txBody>
      </p:sp>
      <p:sp>
        <p:nvSpPr>
          <p:cNvPr id="4" name="Text Placeholder 3"/>
          <p:cNvSpPr>
            <a:spLocks noGrp="1"/>
          </p:cNvSpPr>
          <p:nvPr>
            <p:ph type="body" sz="half" idx="2"/>
          </p:nvPr>
        </p:nvSpPr>
        <p:spPr>
          <a:xfrm>
            <a:off x="1087747" y="2359494"/>
            <a:ext cx="4143303" cy="1502807"/>
          </a:xfrm>
          <a:prstGeom prst="rect">
            <a:avLst/>
          </a:prstGeom>
        </p:spPr>
        <p:txBody>
          <a:bodyPr>
            <a:normAutofit/>
          </a:bodyPr>
          <a:lstStyle>
            <a:lvl1pPr marL="0" indent="0" algn="l">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a:xfrm>
            <a:off x="1085537" y="4102393"/>
            <a:ext cx="4145513" cy="240092"/>
          </a:xfrm>
          <a:prstGeom prst="rect">
            <a:avLst/>
          </a:prstGeom>
        </p:spPr>
        <p:txBody>
          <a:bodyPr/>
          <a:lstStyle>
            <a:lvl1pPr algn="l">
              <a:defRPr/>
            </a:lvl1pPr>
          </a:lstStyle>
          <a:p>
            <a:fld id="{B16C4C9A-3960-41CF-A4E9-2A8FB932454B}" type="datetimeFigureOut">
              <a:rPr lang="en-US" smtClean="0"/>
              <a:t>2/16/25</a:t>
            </a:fld>
            <a:endParaRPr lang="en-US" dirty="0"/>
          </a:p>
        </p:txBody>
      </p:sp>
      <p:sp>
        <p:nvSpPr>
          <p:cNvPr id="6" name="Footer Placeholder 5"/>
          <p:cNvSpPr>
            <a:spLocks noGrp="1"/>
          </p:cNvSpPr>
          <p:nvPr>
            <p:ph type="ftr" sz="quarter" idx="11"/>
          </p:nvPr>
        </p:nvSpPr>
        <p:spPr>
          <a:xfrm>
            <a:off x="1085537" y="238981"/>
            <a:ext cx="4155753" cy="240698"/>
          </a:xfrm>
          <a:prstGeom prst="rect">
            <a:avLst/>
          </a:prstGeom>
        </p:spPr>
        <p:txBody>
          <a:bodyPr/>
          <a:lstStyle/>
          <a:p>
            <a:r>
              <a:rPr lang="en-US"/>
              <a:t>
              </a:t>
            </a:r>
            <a:endParaRPr lang="en-US" dirty="0"/>
          </a:p>
        </p:txBody>
      </p:sp>
      <p:sp>
        <p:nvSpPr>
          <p:cNvPr id="7" name="Slide Number Placeholder 6"/>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31" name="Straight Connector 30"/>
          <p:cNvCxnSpPr/>
          <p:nvPr/>
        </p:nvCxnSpPr>
        <p:spPr>
          <a:xfrm>
            <a:off x="1085537" y="2357704"/>
            <a:ext cx="414551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0961022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
        <p:cNvGrpSpPr/>
        <p:nvPr/>
      </p:nvGrpSpPr>
      <p:grpSpPr>
        <a:xfrm>
          <a:off x="0" y="0"/>
          <a:ext cx="0" cy="0"/>
          <a:chOff x="0" y="0"/>
          <a:chExt cx="0" cy="0"/>
        </a:xfrm>
      </p:grpSpPr>
      <p:sp>
        <p:nvSpPr>
          <p:cNvPr id="8" name="Rectangle 7"/>
          <p:cNvSpPr/>
          <p:nvPr userDrawn="1"/>
        </p:nvSpPr>
        <p:spPr>
          <a:xfrm>
            <a:off x="0" y="1511799"/>
            <a:ext cx="9144000" cy="3302433"/>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4814255"/>
            <a:ext cx="9144000" cy="557213"/>
          </a:xfrm>
          <a:prstGeom prst="rect">
            <a:avLst/>
          </a:prstGeom>
        </p:spPr>
      </p:pic>
    </p:spTree>
    <p:extLst>
      <p:ext uri="{BB962C8B-B14F-4D97-AF65-F5344CB8AC3E}">
        <p14:creationId xmlns:p14="http://schemas.microsoft.com/office/powerpoint/2010/main" val="592853057"/>
      </p:ext>
    </p:extLst>
  </p:cSld>
  <p:clrMap bg1="dk1" tx1="lt1" bg2="dk2" tx2="lt2" accent1="accent1" accent2="accent2" accent3="accent3" accent4="accent4" accent5="accent5" accent6="accent6" hlink="hlink" folHlink="folHlink"/>
  <p:sldLayoutIdLst>
    <p:sldLayoutId id="2147483844" r:id="rId1"/>
    <p:sldLayoutId id="2147483845" r:id="rId2"/>
    <p:sldLayoutId id="2147483846" r:id="rId3"/>
    <p:sldLayoutId id="2147483847" r:id="rId4"/>
    <p:sldLayoutId id="2147483848" r:id="rId5"/>
    <p:sldLayoutId id="2147483849" r:id="rId6"/>
    <p:sldLayoutId id="2147483850" r:id="rId7"/>
    <p:sldLayoutId id="2147483851" r:id="rId8"/>
    <p:sldLayoutId id="2147483852" r:id="rId9"/>
    <p:sldLayoutId id="2147483853" r:id="rId10"/>
    <p:sldLayoutId id="2147483854" r:id="rId11"/>
  </p:sldLayoutIdLst>
  <p:hf sldNum="0" hdr="0" ftr="0" dt="0"/>
  <p:txStyles>
    <p:titleStyle>
      <a:lvl1pPr algn="l" defTabSz="685800" rtl="0" eaLnBrk="1" latinLnBrk="0" hangingPunct="1">
        <a:lnSpc>
          <a:spcPct val="90000"/>
        </a:lnSpc>
        <a:spcBef>
          <a:spcPct val="0"/>
        </a:spcBef>
        <a:buNone/>
        <a:defRPr sz="2400" b="0" i="0" kern="1200" cap="all">
          <a:solidFill>
            <a:schemeClr val="tx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accent1"/>
        </a:buClr>
        <a:buSzPct val="100000"/>
        <a:buFont typeface="Arial" panose="020B0604020202020204" pitchFamily="34" charset="0"/>
        <a:buChar char="•"/>
        <a:defRPr sz="1500" kern="120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350" kern="1200" cap="none" baseline="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050" kern="1200" cap="none" baseline="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9144000" cy="51435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3" name="TextBox 2"/>
          <p:cNvSpPr txBox="1"/>
          <p:nvPr/>
        </p:nvSpPr>
        <p:spPr>
          <a:xfrm>
            <a:off x="914400" y="257175"/>
            <a:ext cx="7315200" cy="2571750"/>
          </a:xfrm>
          <a:prstGeom prst="rect">
            <a:avLst/>
          </a:prstGeom>
          <a:noFill/>
        </p:spPr>
        <p:txBody>
          <a:bodyPr wrap="square">
            <a:spAutoFit/>
          </a:bodyPr>
          <a:lstStyle/>
          <a:p>
            <a:pPr algn="ctr">
              <a:defRPr sz="3000" b="1" i="0" u="none">
                <a:solidFill>
                  <a:srgbClr val="000000"/>
                </a:solidFill>
              </a:defRPr>
            </a:pPr>
            <a:r>
              <a:t>Blacktown Chinese Christian Church</a:t>
            </a:r>
          </a:p>
        </p:txBody>
      </p:sp>
      <p:sp>
        <p:nvSpPr>
          <p:cNvPr id="4" name="TextBox 3"/>
          <p:cNvSpPr txBox="1"/>
          <p:nvPr/>
        </p:nvSpPr>
        <p:spPr>
          <a:xfrm>
            <a:off x="914400" y="771525"/>
            <a:ext cx="7315200" cy="2571750"/>
          </a:xfrm>
          <a:prstGeom prst="rect">
            <a:avLst/>
          </a:prstGeom>
          <a:noFill/>
        </p:spPr>
        <p:txBody>
          <a:bodyPr wrap="square">
            <a:spAutoFit/>
          </a:bodyPr>
          <a:lstStyle/>
          <a:p>
            <a:pPr algn="ctr">
              <a:defRPr sz="2300" b="1" i="0" u="none">
                <a:solidFill>
                  <a:srgbClr val="000000"/>
                </a:solidFill>
              </a:defRPr>
            </a:pPr>
            <a:r>
              <a:t>Welcome to Our English Service</a:t>
            </a:r>
            <a:br/>
            <a:r>
              <a:t>16.02.2025</a:t>
            </a:r>
          </a:p>
        </p:txBody>
      </p:sp>
      <p:sp>
        <p:nvSpPr>
          <p:cNvPr id="5" name="TextBox 4"/>
          <p:cNvSpPr txBox="1"/>
          <p:nvPr/>
        </p:nvSpPr>
        <p:spPr>
          <a:xfrm>
            <a:off x="914400" y="1800225"/>
            <a:ext cx="7315200" cy="2571750"/>
          </a:xfrm>
          <a:prstGeom prst="rect">
            <a:avLst/>
          </a:prstGeom>
          <a:noFill/>
        </p:spPr>
        <p:txBody>
          <a:bodyPr wrap="square">
            <a:spAutoFit/>
          </a:bodyPr>
          <a:lstStyle/>
          <a:p>
            <a:pPr algn="ctr">
              <a:defRPr sz="2000" b="1" i="0" u="sng">
                <a:solidFill>
                  <a:srgbClr val="7030A0"/>
                </a:solidFill>
              </a:defRPr>
            </a:pPr>
            <a:r>
              <a:t>English Service 9:45 – 11:00 am</a:t>
            </a:r>
          </a:p>
        </p:txBody>
      </p:sp>
      <p:sp>
        <p:nvSpPr>
          <p:cNvPr id="6" name="TextBox 5"/>
          <p:cNvSpPr txBox="1"/>
          <p:nvPr/>
        </p:nvSpPr>
        <p:spPr>
          <a:xfrm>
            <a:off x="914400" y="2057400"/>
            <a:ext cx="7315200" cy="2571750"/>
          </a:xfrm>
          <a:prstGeom prst="rect">
            <a:avLst/>
          </a:prstGeom>
          <a:noFill/>
        </p:spPr>
        <p:txBody>
          <a:bodyPr wrap="square">
            <a:spAutoFit/>
          </a:bodyPr>
          <a:lstStyle/>
          <a:p>
            <a:pPr algn="l">
              <a:defRPr sz="2000" b="1" i="0" u="none">
                <a:solidFill>
                  <a:srgbClr val="000000"/>
                </a:solidFill>
              </a:defRPr>
            </a:pPr>
            <a:r>
              <a:t>Worship Songs:</a:t>
            </a:r>
            <a:br/>
            <a:br/>
            <a:br/>
            <a:r>
              <a:t>Passage:</a:t>
            </a:r>
            <a:br/>
            <a:br/>
            <a:br/>
            <a:r>
              <a:t>Speaker:</a:t>
            </a:r>
            <a:br/>
            <a:r>
              <a:t>Topic:</a:t>
            </a:r>
            <a:br/>
            <a:r>
              <a:t>Response Song:</a:t>
            </a:r>
            <a:br/>
            <a:r>
              <a:t>Announcements and Closing Prayer</a:t>
            </a:r>
            <a:br/>
            <a:r>
              <a:t>Benediction</a:t>
            </a:r>
          </a:p>
        </p:txBody>
      </p:sp>
      <p:sp>
        <p:nvSpPr>
          <p:cNvPr id="7" name="TextBox 6"/>
          <p:cNvSpPr txBox="1"/>
          <p:nvPr/>
        </p:nvSpPr>
        <p:spPr>
          <a:xfrm>
            <a:off x="914400" y="2057400"/>
            <a:ext cx="7315200" cy="2571750"/>
          </a:xfrm>
          <a:prstGeom prst="rect">
            <a:avLst/>
          </a:prstGeom>
          <a:noFill/>
        </p:spPr>
        <p:txBody>
          <a:bodyPr wrap="square">
            <a:spAutoFit/>
          </a:bodyPr>
          <a:lstStyle/>
          <a:p>
            <a:pPr algn="ctr">
              <a:defRPr sz="2000" b="0" i="0" u="none">
                <a:solidFill>
                  <a:srgbClr val="000000"/>
                </a:solidFill>
              </a:defRPr>
            </a:pPr>
            <a:r>
              <a:t>What A Beautiful Name</a:t>
            </a:r>
            <a:br/>
            <a:r>
              <a:t>Captain</a:t>
            </a:r>
            <a:br/>
            <a:r>
              <a:t>In Christ Alone</a:t>
            </a:r>
            <a:br/>
            <a:r>
              <a:t>Genesis 6:1-8</a:t>
            </a:r>
            <a:br/>
            <a:r>
              <a:t>Matthew 24:2</a:t>
            </a:r>
            <a:br/>
            <a:r>
              <a:t>Matthew 24:37-44</a:t>
            </a:r>
            <a:br/>
            <a:r>
              <a:t>TBA</a:t>
            </a:r>
            <a:br/>
            <a:r>
              <a:t>TBA</a:t>
            </a:r>
            <a:br/>
            <a:r>
              <a:t>TBA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What a wonderful Name it is</a:t>
            </a:r>
          </a:p>
          <a:p>
            <a:pPr algn="ctr">
              <a:defRPr sz="2700" b="0"/>
            </a:pPr>
            <a:r>
              <a:t>Nothing compares to this</a:t>
            </a:r>
          </a:p>
          <a:p>
            <a:pPr algn="ctr">
              <a:defRPr sz="2700" b="0"/>
            </a:pPr>
            <a:r>
              <a:t>What a wonderful Name it is</a:t>
            </a:r>
          </a:p>
          <a:p>
            <a:pPr algn="ctr">
              <a:defRPr sz="2700" b="0"/>
            </a:pPr>
            <a:r>
              <a:t>The Name of Jesus</a:t>
            </a:r>
          </a:p>
          <a:p>
            <a:pPr algn="ctr">
              <a:defRPr sz="2700" b="0"/>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What a wonderful Name it is</a:t>
            </a:r>
          </a:p>
          <a:p>
            <a:pPr algn="ctr">
              <a:defRPr sz="2700" b="0"/>
            </a:pPr>
            <a:r>
              <a:t>The Name of Jesus</a:t>
            </a:r>
          </a:p>
          <a:p>
            <a:pPr algn="ctr">
              <a:defRPr sz="2700" b="0"/>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Death could not hold You</a:t>
            </a:r>
          </a:p>
          <a:p>
            <a:pPr algn="ctr">
              <a:defRPr sz="2700" b="0"/>
            </a:pPr>
            <a:r>
              <a:t>The veil tore before You</a:t>
            </a:r>
          </a:p>
          <a:p>
            <a:pPr algn="ctr">
              <a:defRPr sz="2700" b="0"/>
            </a:pPr>
            <a:r>
              <a:t>You silenced the boast of sin and grave</a:t>
            </a:r>
          </a:p>
          <a:p>
            <a:pPr algn="ctr">
              <a:defRPr sz="2700" b="0"/>
            </a:pPr>
            <a:endParaRPr/>
          </a:p>
          <a:p>
            <a:pPr algn="ctr">
              <a:defRPr sz="2700" b="0"/>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The heavens are roaring</a:t>
            </a:r>
          </a:p>
          <a:p>
            <a:pPr algn="ctr">
              <a:defRPr sz="2700" b="0"/>
            </a:pPr>
            <a:r>
              <a:t>The praise of Your glory</a:t>
            </a:r>
          </a:p>
          <a:p>
            <a:pPr algn="ctr">
              <a:defRPr sz="2700" b="0"/>
            </a:pPr>
            <a:r>
              <a:t>For You are raised to life again</a:t>
            </a:r>
          </a:p>
          <a:p>
            <a:pPr algn="ctr">
              <a:defRPr sz="2700" b="0"/>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You have no rival</a:t>
            </a:r>
          </a:p>
          <a:p>
            <a:pPr algn="ctr">
              <a:defRPr sz="2700" b="0"/>
            </a:pPr>
            <a:r>
              <a:t>You have no equal</a:t>
            </a:r>
          </a:p>
          <a:p>
            <a:pPr algn="ctr">
              <a:defRPr sz="2700" b="0"/>
            </a:pPr>
            <a:r>
              <a:t>Now and forever God You reign</a:t>
            </a:r>
          </a:p>
          <a:p>
            <a:pPr algn="ctr">
              <a:defRPr sz="2700" b="0"/>
            </a:pPr>
            <a:endParaRPr/>
          </a:p>
          <a:p>
            <a:pPr algn="ctr">
              <a:defRPr sz="2700" b="0"/>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Yours is the Kingdom</a:t>
            </a:r>
          </a:p>
          <a:p>
            <a:pPr algn="ctr">
              <a:defRPr sz="2700" b="0"/>
            </a:pPr>
            <a:r>
              <a:t>Yours is the glory</a:t>
            </a:r>
          </a:p>
          <a:p>
            <a:pPr algn="ctr">
              <a:defRPr sz="2700" b="0"/>
            </a:pPr>
            <a:r>
              <a:t>Yours is the Name above all names</a:t>
            </a:r>
          </a:p>
          <a:p>
            <a:pPr algn="ctr">
              <a:defRPr sz="2700" b="0"/>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What a powerful Name it is</a:t>
            </a:r>
          </a:p>
          <a:p>
            <a:pPr algn="ctr">
              <a:defRPr sz="2700" b="0"/>
            </a:pPr>
            <a:r>
              <a:t>What a powerful Name it is</a:t>
            </a:r>
          </a:p>
          <a:p>
            <a:pPr algn="ctr">
              <a:defRPr sz="2700" b="0"/>
            </a:pPr>
            <a:r>
              <a:t>The Name of Jesus Christ my King</a:t>
            </a:r>
          </a:p>
          <a:p>
            <a:pPr algn="ctr">
              <a:defRPr sz="2700" b="0"/>
            </a:pPr>
            <a:endParaRPr/>
          </a:p>
          <a:p>
            <a:pPr algn="ctr">
              <a:defRPr sz="2700" b="0"/>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What a powerful Name it is</a:t>
            </a:r>
          </a:p>
          <a:p>
            <a:pPr algn="ctr">
              <a:defRPr sz="2700" b="0"/>
            </a:pPr>
            <a:r>
              <a:t>Nothing can stand against</a:t>
            </a:r>
          </a:p>
          <a:p>
            <a:pPr algn="ctr">
              <a:defRPr sz="2700" b="0"/>
            </a:pPr>
            <a:r>
              <a:t>What a powerful Name it is</a:t>
            </a:r>
          </a:p>
          <a:p>
            <a:pPr algn="ctr">
              <a:defRPr sz="2700" b="0"/>
            </a:pPr>
            <a:r>
              <a:t>The Name of Jesus</a:t>
            </a:r>
          </a:p>
          <a:p>
            <a:pPr algn="ctr">
              <a:defRPr sz="2700" b="0"/>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You have no rival</a:t>
            </a:r>
          </a:p>
          <a:p>
            <a:pPr algn="ctr">
              <a:defRPr sz="2700" b="0"/>
            </a:pPr>
            <a:r>
              <a:t>You have no equal</a:t>
            </a:r>
          </a:p>
          <a:p>
            <a:pPr algn="ctr">
              <a:defRPr sz="2700" b="0"/>
            </a:pPr>
            <a:r>
              <a:t>Now and forever God You reign</a:t>
            </a:r>
          </a:p>
          <a:p>
            <a:pPr algn="ctr">
              <a:defRPr sz="2700" b="0"/>
            </a:pPr>
            <a:endParaRPr/>
          </a:p>
          <a:p>
            <a:pPr algn="ctr">
              <a:defRPr sz="2700" b="0"/>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Yours is the Kingdom</a:t>
            </a:r>
          </a:p>
          <a:p>
            <a:pPr algn="ctr">
              <a:defRPr sz="2700" b="0"/>
            </a:pPr>
            <a:r>
              <a:t>Yours is the glory</a:t>
            </a:r>
          </a:p>
          <a:p>
            <a:pPr algn="ctr">
              <a:defRPr sz="2700" b="0"/>
            </a:pPr>
            <a:r>
              <a:t>Yours is the Name above all names</a:t>
            </a:r>
          </a:p>
          <a:p>
            <a:pPr algn="ctr">
              <a:defRPr sz="2700" b="0"/>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BCCC english service</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What a powerful Name it is</a:t>
            </a:r>
          </a:p>
          <a:p>
            <a:pPr algn="ctr">
              <a:defRPr sz="2700" b="0"/>
            </a:pPr>
            <a:r>
              <a:t>What a powerful Name it is</a:t>
            </a:r>
          </a:p>
          <a:p>
            <a:pPr algn="ctr">
              <a:defRPr sz="2700" b="0"/>
            </a:pPr>
            <a:r>
              <a:t>The Name of Jesus Christ my King</a:t>
            </a:r>
          </a:p>
          <a:p>
            <a:pPr algn="ctr">
              <a:defRPr sz="2700" b="0"/>
            </a:pPr>
            <a:r>
              <a:t>What a powerful Name it is</a:t>
            </a:r>
          </a:p>
          <a:p>
            <a:pPr algn="ctr">
              <a:defRPr sz="2700" b="0"/>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Nothing can stand against</a:t>
            </a:r>
          </a:p>
          <a:p>
            <a:pPr algn="ctr">
              <a:defRPr sz="2700" b="0"/>
            </a:pPr>
            <a:r>
              <a:t>What a powerful Name it is</a:t>
            </a:r>
          </a:p>
          <a:p>
            <a:pPr algn="ctr">
              <a:defRPr sz="2700" b="0"/>
            </a:pPr>
            <a:r>
              <a:t>The Name of Jesus</a:t>
            </a:r>
          </a:p>
          <a:p>
            <a:pPr algn="ctr">
              <a:defRPr sz="2700" b="0"/>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Outro</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What a powerful Name it is</a:t>
            </a:r>
          </a:p>
          <a:p>
            <a:pPr algn="ctr">
              <a:defRPr sz="2700" b="0"/>
            </a:pPr>
            <a:r>
              <a:t>The Name of Jesus</a:t>
            </a:r>
          </a:p>
          <a:p>
            <a:pPr algn="ctr">
              <a:defRPr sz="2700" b="0"/>
            </a:pPr>
            <a:r>
              <a:t>What a powerful Name it is</a:t>
            </a:r>
          </a:p>
          <a:p>
            <a:pPr algn="ctr">
              <a:defRPr sz="2700" b="0"/>
            </a:pPr>
            <a:r>
              <a:t>The Name of Jesus</a:t>
            </a:r>
          </a:p>
          <a:p>
            <a:pPr algn="ctr">
              <a:defRPr sz="2700" b="0"/>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Captain</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r>
              <a:t>CCLI Licence No: 5485849</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07886"/>
          </a:xfrm>
          <a:prstGeom prst="rect">
            <a:avLst/>
          </a:prstGeom>
          <a:noFill/>
        </p:spPr>
        <p:txBody>
          <a:bodyPr wrap="square">
            <a:spAutoFit/>
          </a:bodyPr>
          <a:lstStyle/>
          <a:p>
            <a:pPr algn="ctr">
              <a:defRPr sz="4000" b="1"/>
            </a:pPr>
            <a:r>
              <a:rPr lang="en-AU" dirty="0"/>
              <a:t>Verse</a:t>
            </a:r>
            <a:r>
              <a:rPr dirty="0"/>
              <a:t>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Through waters uncharted my soul will embark</a:t>
            </a:r>
          </a:p>
          <a:p>
            <a:pPr algn="ctr">
              <a:defRPr sz="2700" b="0"/>
            </a:pPr>
            <a:r>
              <a:t>I’ll follow Your voice straight into the dark</a:t>
            </a:r>
          </a:p>
          <a:p>
            <a:pPr algn="ctr">
              <a:defRPr sz="2700" b="0"/>
            </a:pPr>
            <a:r>
              <a:t>And if from the course You intend I depart</a:t>
            </a:r>
          </a:p>
          <a:p>
            <a:pPr algn="ctr">
              <a:defRPr sz="2700" b="0"/>
            </a:pPr>
            <a:r>
              <a:t>Speak to the sails of my wandering heart</a:t>
            </a:r>
          </a:p>
          <a:p>
            <a:pPr algn="ctr">
              <a:defRPr sz="2700" b="0"/>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Like the wind You’ll guide</a:t>
            </a:r>
          </a:p>
          <a:p>
            <a:pPr algn="ctr">
              <a:defRPr sz="2700" b="0"/>
            </a:pPr>
            <a:r>
              <a:t>Clear the skies before me</a:t>
            </a:r>
          </a:p>
          <a:p>
            <a:pPr algn="ctr">
              <a:defRPr sz="2700" b="0"/>
            </a:pPr>
            <a:r>
              <a:t>And I’ll glide this o - pen sea</a:t>
            </a:r>
          </a:p>
          <a:p>
            <a:pPr algn="ctr">
              <a:defRPr sz="2700" b="0"/>
            </a:pPr>
            <a:r>
              <a:t>Like the stars Your Word</a:t>
            </a:r>
          </a:p>
          <a:p>
            <a:pPr algn="ctr">
              <a:defRPr sz="2700" b="0"/>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Will align my voyage</a:t>
            </a:r>
          </a:p>
          <a:p>
            <a:pPr algn="ctr">
              <a:defRPr sz="2700" b="0"/>
            </a:pPr>
            <a:r>
              <a:t>And remind me where I’ve been</a:t>
            </a:r>
          </a:p>
          <a:p>
            <a:pPr algn="ctr">
              <a:defRPr sz="2700" b="0"/>
            </a:pPr>
            <a:r>
              <a:t>And where I am going</a:t>
            </a:r>
          </a:p>
          <a:p>
            <a:pPr algn="ctr">
              <a:defRPr sz="2700" b="0"/>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Lost in the shallows amidst fear and fog</a:t>
            </a:r>
          </a:p>
          <a:p>
            <a:pPr algn="ctr">
              <a:defRPr sz="2700" b="0"/>
            </a:pPr>
            <a:r>
              <a:t>Your truth is the compass that points me back north</a:t>
            </a:r>
          </a:p>
          <a:p>
            <a:pPr algn="ctr">
              <a:defRPr sz="2700" b="0"/>
            </a:pPr>
            <a:r>
              <a:t>Jesus, my Captain, my soul’s trusted Lord</a:t>
            </a:r>
          </a:p>
          <a:p>
            <a:pPr algn="ctr">
              <a:defRPr sz="2700" b="0"/>
            </a:pPr>
            <a:r>
              <a:t>All my allegiance is rightfully Yours</a:t>
            </a:r>
          </a:p>
          <a:p>
            <a:pPr algn="ctr">
              <a:defRPr sz="2700" b="0"/>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Like the wind You’ll guide</a:t>
            </a:r>
          </a:p>
          <a:p>
            <a:pPr algn="ctr">
              <a:defRPr sz="2700" b="0"/>
            </a:pPr>
            <a:r>
              <a:t>Clear the skies before me</a:t>
            </a:r>
          </a:p>
          <a:p>
            <a:pPr algn="ctr">
              <a:defRPr sz="2700" b="0"/>
            </a:pPr>
            <a:r>
              <a:t>And I’ll glide this o - pen sea</a:t>
            </a:r>
          </a:p>
          <a:p>
            <a:pPr algn="ctr">
              <a:defRPr sz="2700" b="0"/>
            </a:pPr>
            <a:r>
              <a:t>Like the stars Your Word</a:t>
            </a:r>
          </a:p>
          <a:p>
            <a:pPr algn="ctr">
              <a:defRPr sz="2700" b="0"/>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Will align my voyage</a:t>
            </a:r>
          </a:p>
          <a:p>
            <a:pPr algn="ctr">
              <a:defRPr sz="2700" b="0"/>
            </a:pPr>
            <a:r>
              <a:t>And remind me where I’ve been</a:t>
            </a:r>
          </a:p>
          <a:p>
            <a:pPr algn="ctr">
              <a:defRPr sz="2700" b="0"/>
            </a:pPr>
            <a:r>
              <a:t>And where I am going</a:t>
            </a:r>
          </a:p>
          <a:p>
            <a:pPr algn="ctr">
              <a:defRPr sz="2700" b="0"/>
            </a:pPr>
            <a:r>
              <a:t>Like the wind You’ll guide</a:t>
            </a:r>
          </a:p>
          <a:p>
            <a:pPr algn="ctr">
              <a:defRPr sz="2700" b="0"/>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514350"/>
            <a:ext cx="3657600" cy="4114800"/>
          </a:xfrm>
          <a:prstGeom prst="rect">
            <a:avLst/>
          </a:prstGeom>
          <a:noFill/>
        </p:spPr>
        <p:txBody>
          <a:bodyPr wrap="square">
            <a:spAutoFit/>
          </a:bodyPr>
          <a:lstStyle/>
          <a:p>
            <a:pPr>
              <a:defRPr sz="3000"/>
            </a:pPr>
            <a:r>
              <a:t>Please keep all phones on silent</a:t>
            </a:r>
          </a:p>
        </p:txBody>
      </p:sp>
      <p:pic>
        <p:nvPicPr>
          <p:cNvPr id="3" name="Picture 2" descr="no_phone_image.jpg"/>
          <p:cNvPicPr>
            <a:picLocks noChangeAspect="1"/>
          </p:cNvPicPr>
          <p:nvPr/>
        </p:nvPicPr>
        <p:blipFill>
          <a:blip r:embed="rId2"/>
          <a:stretch>
            <a:fillRect/>
          </a:stretch>
        </p:blipFill>
        <p:spPr>
          <a:xfrm>
            <a:off x="4514850" y="514350"/>
            <a:ext cx="4114800" cy="411480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Clear the skies before me</a:t>
            </a:r>
          </a:p>
          <a:p>
            <a:pPr algn="ctr">
              <a:defRPr sz="2700" b="0"/>
            </a:pPr>
            <a:r>
              <a:t>And I’ll glide this o - pen sea</a:t>
            </a:r>
          </a:p>
          <a:p>
            <a:pPr algn="ctr">
              <a:defRPr sz="2700" b="0"/>
            </a:pPr>
            <a:r>
              <a:t>Like the stars Your Word</a:t>
            </a:r>
          </a:p>
          <a:p>
            <a:pPr algn="ctr">
              <a:defRPr sz="2700" b="0"/>
            </a:pPr>
            <a:r>
              <a:t>Will align my voyage</a:t>
            </a:r>
          </a:p>
          <a:p>
            <a:pPr algn="ctr">
              <a:defRPr sz="2700" b="0"/>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And remind me where I’ve been</a:t>
            </a:r>
          </a:p>
          <a:p>
            <a:pPr algn="ctr">
              <a:defRPr sz="2700" b="0"/>
            </a:pPr>
            <a:r>
              <a:t>And where I am going</a:t>
            </a:r>
          </a:p>
          <a:p>
            <a:pPr algn="ctr">
              <a:defRPr sz="2700" b="0"/>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In Christ Alone</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r>
              <a:t>Keith Getty, Stuart Townend ©2001 Thankyou Music (Admin. by SHOUT! Music Publishing Australia) CCLI Licence No. 5485849. CCLI Song number: 3350395</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In Christ alone my hope is found</a:t>
            </a:r>
          </a:p>
          <a:p>
            <a:pPr algn="ctr">
              <a:defRPr sz="2700" b="0"/>
            </a:pPr>
            <a:r>
              <a:t>He is my light, my strength, my song</a:t>
            </a:r>
          </a:p>
          <a:p>
            <a:pPr algn="ctr">
              <a:defRPr sz="2700" b="0"/>
            </a:pPr>
            <a:r>
              <a:t>This Cornerstone, this solid Ground</a:t>
            </a:r>
          </a:p>
          <a:p>
            <a:pPr algn="ctr">
              <a:defRPr sz="2700" b="0"/>
            </a:pPr>
            <a:r>
              <a:t>Firm through the fiercest drought and storm</a:t>
            </a:r>
          </a:p>
          <a:p>
            <a:pPr algn="ctr">
              <a:defRPr sz="2700" b="0"/>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What heights of love, what depths of peace</a:t>
            </a:r>
          </a:p>
          <a:p>
            <a:pPr algn="ctr">
              <a:defRPr sz="2700" b="0"/>
            </a:pPr>
            <a:r>
              <a:t>When fears are stilled, when strivings cease</a:t>
            </a:r>
          </a:p>
          <a:p>
            <a:pPr algn="ctr">
              <a:defRPr sz="2700" b="0"/>
            </a:pPr>
            <a:r>
              <a:t>My comforter, my All in All</a:t>
            </a:r>
          </a:p>
          <a:p>
            <a:pPr algn="ctr">
              <a:defRPr sz="2700" b="0"/>
            </a:pPr>
            <a:r>
              <a:t>Here in the love of Christ I stand</a:t>
            </a:r>
          </a:p>
          <a:p>
            <a:pPr algn="ctr">
              <a:defRPr sz="2700" b="0"/>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In Christ alone, who took on flesh</a:t>
            </a:r>
          </a:p>
          <a:p>
            <a:pPr algn="ctr">
              <a:defRPr sz="2700" b="0"/>
            </a:pPr>
            <a:r>
              <a:t>Fullness of God in helpless babe</a:t>
            </a:r>
          </a:p>
          <a:p>
            <a:pPr algn="ctr">
              <a:defRPr sz="2700" b="0"/>
            </a:pPr>
            <a:r>
              <a:t>This gift of love and righteousness</a:t>
            </a:r>
          </a:p>
          <a:p>
            <a:pPr algn="ctr">
              <a:defRPr sz="2700" b="0"/>
            </a:pPr>
            <a:r>
              <a:t>Scorned by the ones He came to save</a:t>
            </a:r>
          </a:p>
          <a:p>
            <a:pPr algn="ctr">
              <a:defRPr sz="2700" b="0"/>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'Til on that cross as Jesus died</a:t>
            </a:r>
          </a:p>
          <a:p>
            <a:pPr algn="ctr">
              <a:defRPr sz="2700" b="0"/>
            </a:pPr>
            <a:r>
              <a:t>The wrath of God was satisfied</a:t>
            </a:r>
          </a:p>
          <a:p>
            <a:pPr algn="ctr">
              <a:defRPr sz="2700" b="0"/>
            </a:pPr>
            <a:r>
              <a:t>For every sin on Him was laid</a:t>
            </a:r>
          </a:p>
          <a:p>
            <a:pPr algn="ctr">
              <a:defRPr sz="2700" b="0"/>
            </a:pPr>
            <a:r>
              <a:t>Here in the death of Christ I live, I live</a:t>
            </a:r>
          </a:p>
          <a:p>
            <a:pPr algn="ctr">
              <a:defRPr sz="2700" b="0"/>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3</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There in the ground His body lay</a:t>
            </a:r>
          </a:p>
          <a:p>
            <a:pPr algn="ctr">
              <a:defRPr sz="2700" b="0"/>
            </a:pPr>
            <a:r>
              <a:t>Light of the world by darkness slain</a:t>
            </a:r>
          </a:p>
          <a:p>
            <a:pPr algn="ctr">
              <a:defRPr sz="2700" b="0"/>
            </a:pPr>
            <a:r>
              <a:t>Then bursting forth in glorious day</a:t>
            </a:r>
          </a:p>
          <a:p>
            <a:pPr algn="ctr">
              <a:defRPr sz="2700" b="0"/>
            </a:pPr>
            <a:r>
              <a:t>Up from the grave He rose again</a:t>
            </a:r>
          </a:p>
          <a:p>
            <a:pPr algn="ctr">
              <a:defRPr sz="2700" b="0"/>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3</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And as He stands in victory</a:t>
            </a:r>
          </a:p>
          <a:p>
            <a:pPr algn="ctr">
              <a:defRPr sz="2700" b="0"/>
            </a:pPr>
            <a:r>
              <a:t>Sin’s curse has lost its grip on me</a:t>
            </a:r>
          </a:p>
          <a:p>
            <a:pPr algn="ctr">
              <a:defRPr sz="2700" b="0"/>
            </a:pPr>
            <a:r>
              <a:t>For I am His and He is mine</a:t>
            </a:r>
          </a:p>
          <a:p>
            <a:pPr algn="ctr">
              <a:defRPr sz="2700" b="0"/>
            </a:pPr>
            <a:r>
              <a:t>Bought with the precious blood of Christ</a:t>
            </a:r>
          </a:p>
          <a:p>
            <a:pPr algn="ctr">
              <a:defRPr sz="2700" b="0"/>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4</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No guilt in life, no fear in death</a:t>
            </a:r>
          </a:p>
          <a:p>
            <a:pPr algn="ctr">
              <a:defRPr sz="2700" b="0"/>
            </a:pPr>
            <a:r>
              <a:t>This is the power of Christ in me</a:t>
            </a:r>
          </a:p>
          <a:p>
            <a:pPr algn="ctr">
              <a:defRPr sz="2700" b="0"/>
            </a:pPr>
            <a:r>
              <a:t>From life’s first cry to final breath</a:t>
            </a:r>
          </a:p>
          <a:p>
            <a:pPr algn="ctr">
              <a:defRPr sz="2700" b="0"/>
            </a:pPr>
            <a:r>
              <a:t>Jesus commands my destiny</a:t>
            </a:r>
          </a:p>
          <a:p>
            <a:pPr algn="ctr">
              <a:defRPr sz="2700" b="0"/>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What A Beautiful Name</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r>
              <a:t>Ben Fielding, Brooke Ligertwood © 2016 Hillsong Music Publishing Australia CCLI Licence No. 5485849 . CCLI Song number: 7068424</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4</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No power of hell, no scheme of man</a:t>
            </a:r>
          </a:p>
          <a:p>
            <a:pPr algn="ctr">
              <a:defRPr sz="2700" b="0"/>
            </a:pPr>
            <a:r>
              <a:t>Can ever pluck me from His hand</a:t>
            </a:r>
          </a:p>
          <a:p>
            <a:pPr algn="ctr">
              <a:defRPr sz="2700" b="0"/>
            </a:pPr>
            <a:r>
              <a:t>Til He returns or calls me home</a:t>
            </a:r>
          </a:p>
          <a:p>
            <a:pPr algn="ctr">
              <a:defRPr sz="2700" b="0"/>
            </a:pPr>
            <a:r>
              <a:t>Here in the power of Christ I’ll stand</a:t>
            </a:r>
          </a:p>
          <a:p>
            <a:pPr algn="ctr">
              <a:defRPr sz="2700" b="0"/>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Outro</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Till He returns or calls me home</a:t>
            </a:r>
          </a:p>
          <a:p>
            <a:pPr algn="ctr">
              <a:defRPr sz="2700" b="0"/>
            </a:pPr>
            <a:r>
              <a:t>Here in the power of Christ I’ll stand</a:t>
            </a:r>
          </a:p>
          <a:p>
            <a:pPr algn="ctr">
              <a:defRPr sz="2700" b="0"/>
            </a:pPr>
            <a:r>
              <a:t>Here in the power of Christ we stand</a:t>
            </a:r>
          </a:p>
          <a:p>
            <a:pPr algn="ctr">
              <a:defRPr sz="2700" b="0"/>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514350"/>
            <a:ext cx="3657600" cy="4114800"/>
          </a:xfrm>
          <a:prstGeom prst="rect">
            <a:avLst/>
          </a:prstGeom>
          <a:noFill/>
        </p:spPr>
        <p:txBody>
          <a:bodyPr wrap="square">
            <a:spAutoFit/>
          </a:bodyPr>
          <a:lstStyle/>
          <a:p>
            <a:pPr>
              <a:defRPr sz="3000"/>
            </a:pPr>
            <a:r>
              <a:t>Bible reading</a:t>
            </a:r>
          </a:p>
        </p:txBody>
      </p:sp>
      <p:pic>
        <p:nvPicPr>
          <p:cNvPr id="3" name="Picture 2" descr="an-open-bible-royalty-free-image-1681152546.jpg"/>
          <p:cNvPicPr>
            <a:picLocks noChangeAspect="1"/>
          </p:cNvPicPr>
          <p:nvPr/>
        </p:nvPicPr>
        <p:blipFill>
          <a:blip r:embed="rId2"/>
          <a:stretch>
            <a:fillRect/>
          </a:stretch>
        </p:blipFill>
        <p:spPr>
          <a:xfrm>
            <a:off x="4514850" y="514350"/>
            <a:ext cx="4114800" cy="4114800"/>
          </a:xfrm>
          <a:prstGeom prst="rect">
            <a:avLst/>
          </a:prstGeom>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Genesis 6:1-8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When human beings began to increase in number on the earth and daughters were born to them, ² the sons of God saw that the daughters of humans were beautiful, and they married any of them they chose. </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Genesis 6:1-8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³ Then the Lord said, “My Spirit will not contend with humans forever, for they are mortal; their days will be a hundred and twenty years.” </a:t>
            </a:r>
          </a:p>
          <a:p>
            <a:pPr algn="ctr">
              <a:defRPr sz="2300" b="0"/>
            </a:pPr>
            <a:r>
              <a:t>⁴ The Nephilim were on the earth in those days—and also afterward—when the sons of God went to the daughters of humans and had children by them. They were the heroes of old, men of renown. </a:t>
            </a:r>
          </a:p>
          <a:p>
            <a:pPr algn="ctr">
              <a:defRPr sz="2300" b="0"/>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Genesis 6:1-8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⁵ The Lord saw how great the wickedness of the human race had become on the earth, and that every inclination of the thoughts of the human heart was only evil all the time. ⁶ The Lord regretted that he had made human beings on the earth, and his heart was deeply troubled. </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Genesis 6:1-8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⁷ So the Lord said, “I will wipe from the face of the earth the human race I have created—and with them the animals, the birds and the creatures that move along the ground—for I regret that I have made them.” ⁸ But Noah found favor in the eyes of the Lord.</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Matthew 24:2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² “Do you see all these things?” he asked. “Truly I tell you, not one stone here will be left on another; every one will be thrown down.”</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Matthew 24:37-44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³⁷ As it was in the days of Noah, so it will be at the coming of the Son of Man. ³⁸ For in the days before the flood, people were eating and drinking, marrying and giving in marriage, up to the day Noah entered the ark; </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Matthew 24:37-44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³⁹ and they knew nothing about what would happen until the flood came and took them all away. That is how it will be at the coming of the Son of Man. ⁴⁰ Two men will be in the field; one will be taken and the other left.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You were the Word at the beginning</a:t>
            </a:r>
          </a:p>
          <a:p>
            <a:pPr algn="ctr">
              <a:defRPr sz="2700" b="0"/>
            </a:pPr>
            <a:r>
              <a:t>One with God the Lord Most High</a:t>
            </a:r>
          </a:p>
          <a:p>
            <a:pPr algn="ctr">
              <a:defRPr sz="2700" b="0"/>
            </a:pPr>
            <a:r>
              <a:t>Your hidden glory in creation</a:t>
            </a:r>
          </a:p>
          <a:p>
            <a:pPr algn="ctr">
              <a:defRPr sz="2700" b="0"/>
            </a:pPr>
            <a:r>
              <a:t>Now revealed in You our Christ</a:t>
            </a:r>
          </a:p>
          <a:p>
            <a:pPr algn="ctr">
              <a:defRPr sz="2700" b="0"/>
            </a:pP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Matthew 24:37-44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⁴¹ Two women will be grinding with a hand mill; one will be taken and the other left. </a:t>
            </a:r>
          </a:p>
          <a:p>
            <a:pPr algn="ctr">
              <a:defRPr sz="2300" b="0"/>
            </a:pPr>
            <a:r>
              <a:t>⁴² “Therefore keep watch, because you do not know on what day your Lord will come. </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Matthew 24:37-44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⁴³ But understand this: If the owner of the house had known at what time of night the thief was coming, he would have kept watch and would not have let his house be broken into. ⁴⁴ So you also must be ready, because the Son of Man will come at an hour when you do not expect him.</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800" b="1"/>
            </a:pPr>
            <a:endParaRP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1200" b="0"/>
            </a:pPr>
            <a:r>
              <a:rPr dirty="0"/>
              <a:t>Scripture quotations taken from The Holy Bible, New International Version® NIV®</a:t>
            </a:r>
          </a:p>
          <a:p>
            <a:pPr algn="ctr">
              <a:defRPr sz="1200" b="0"/>
            </a:pPr>
            <a:r>
              <a:rPr dirty="0"/>
              <a:t>            Copyright © 1973, 1978, 1984, 2011 by Biblica, Inc.</a:t>
            </a:r>
          </a:p>
          <a:p>
            <a:pPr algn="ctr">
              <a:defRPr sz="1200" b="0"/>
            </a:pPr>
            <a:r>
              <a:rPr dirty="0"/>
              <a:t>            Used with permission. All rights reserved worldwide.</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Announcements</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5800" y="1657350"/>
            <a:ext cx="2743200" cy="914400"/>
          </a:xfrm>
          <a:prstGeom prst="rect">
            <a:avLst/>
          </a:prstGeom>
          <a:noFill/>
        </p:spPr>
        <p:txBody>
          <a:bodyPr wrap="square" lIns="0">
            <a:spAutoFit/>
          </a:bodyPr>
          <a:lstStyle/>
          <a:p>
            <a:endParaRPr/>
          </a:p>
          <a:p>
            <a:pPr>
              <a:defRPr sz="4000"/>
            </a:pPr>
            <a:r>
              <a:t>Offering</a:t>
            </a:r>
          </a:p>
        </p:txBody>
      </p:sp>
      <p:sp>
        <p:nvSpPr>
          <p:cNvPr id="3" name="Rounded Rectangle 2"/>
          <p:cNvSpPr/>
          <p:nvPr/>
        </p:nvSpPr>
        <p:spPr>
          <a:xfrm>
            <a:off x="3028950" y="171450"/>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TextBox 3"/>
          <p:cNvSpPr txBox="1"/>
          <p:nvPr/>
        </p:nvSpPr>
        <p:spPr>
          <a:xfrm>
            <a:off x="3878035" y="171450"/>
            <a:ext cx="4754880" cy="857250"/>
          </a:xfrm>
          <a:prstGeom prst="rect">
            <a:avLst/>
          </a:prstGeom>
          <a:noFill/>
        </p:spPr>
        <p:txBody>
          <a:bodyPr wrap="square">
            <a:spAutoFit/>
          </a:bodyPr>
          <a:lstStyle/>
          <a:p>
            <a:endParaRPr/>
          </a:p>
          <a:p>
            <a:pPr>
              <a:defRPr sz="1600">
                <a:latin typeface="Gill Sans MT"/>
              </a:defRPr>
            </a:pPr>
            <a:r>
              <a:t>Account name: Blacktown Chinese Christian Church</a:t>
            </a:r>
          </a:p>
        </p:txBody>
      </p:sp>
      <p:pic>
        <p:nvPicPr>
          <p:cNvPr id="5" name="Picture 4" descr="church.png"/>
          <p:cNvPicPr>
            <a:picLocks noChangeAspect="1"/>
          </p:cNvPicPr>
          <p:nvPr/>
        </p:nvPicPr>
        <p:blipFill>
          <a:blip r:embed="rId2"/>
          <a:stretch>
            <a:fillRect/>
          </a:stretch>
        </p:blipFill>
        <p:spPr>
          <a:xfrm>
            <a:off x="3114675" y="257175"/>
            <a:ext cx="685800" cy="685800"/>
          </a:xfrm>
          <a:prstGeom prst="rect">
            <a:avLst/>
          </a:prstGeom>
        </p:spPr>
      </p:pic>
      <p:sp>
        <p:nvSpPr>
          <p:cNvPr id="6" name="Rounded Rectangle 5"/>
          <p:cNvSpPr/>
          <p:nvPr/>
        </p:nvSpPr>
        <p:spPr>
          <a:xfrm>
            <a:off x="3028950" y="1157287"/>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3878035" y="1157287"/>
            <a:ext cx="4754880" cy="857250"/>
          </a:xfrm>
          <a:prstGeom prst="rect">
            <a:avLst/>
          </a:prstGeom>
          <a:noFill/>
        </p:spPr>
        <p:txBody>
          <a:bodyPr wrap="square">
            <a:spAutoFit/>
          </a:bodyPr>
          <a:lstStyle/>
          <a:p>
            <a:endParaRPr/>
          </a:p>
          <a:p>
            <a:pPr>
              <a:defRPr sz="1600">
                <a:latin typeface="Gill Sans MT"/>
              </a:defRPr>
            </a:pPr>
            <a:r>
              <a:t>Account number: 4216 50263</a:t>
            </a:r>
          </a:p>
        </p:txBody>
      </p:sp>
      <p:pic>
        <p:nvPicPr>
          <p:cNvPr id="8" name="Picture 7" descr="account_number.png"/>
          <p:cNvPicPr>
            <a:picLocks noChangeAspect="1"/>
          </p:cNvPicPr>
          <p:nvPr/>
        </p:nvPicPr>
        <p:blipFill>
          <a:blip r:embed="rId3"/>
          <a:stretch>
            <a:fillRect/>
          </a:stretch>
        </p:blipFill>
        <p:spPr>
          <a:xfrm>
            <a:off x="3114675" y="1243012"/>
            <a:ext cx="685800" cy="685800"/>
          </a:xfrm>
          <a:prstGeom prst="rect">
            <a:avLst/>
          </a:prstGeom>
        </p:spPr>
      </p:pic>
      <p:sp>
        <p:nvSpPr>
          <p:cNvPr id="9" name="Rounded Rectangle 8"/>
          <p:cNvSpPr/>
          <p:nvPr/>
        </p:nvSpPr>
        <p:spPr>
          <a:xfrm>
            <a:off x="3028950" y="2143125"/>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0" name="TextBox 9"/>
          <p:cNvSpPr txBox="1"/>
          <p:nvPr/>
        </p:nvSpPr>
        <p:spPr>
          <a:xfrm>
            <a:off x="3878035" y="2143125"/>
            <a:ext cx="4754880" cy="857250"/>
          </a:xfrm>
          <a:prstGeom prst="rect">
            <a:avLst/>
          </a:prstGeom>
          <a:noFill/>
        </p:spPr>
        <p:txBody>
          <a:bodyPr wrap="square">
            <a:spAutoFit/>
          </a:bodyPr>
          <a:lstStyle/>
          <a:p>
            <a:endParaRPr/>
          </a:p>
          <a:p>
            <a:pPr>
              <a:defRPr sz="1600">
                <a:latin typeface="Gill Sans MT"/>
              </a:defRPr>
            </a:pPr>
            <a:r>
              <a:t>BSB: 112 - 879</a:t>
            </a:r>
          </a:p>
        </p:txBody>
      </p:sp>
      <p:pic>
        <p:nvPicPr>
          <p:cNvPr id="11" name="Picture 10" descr="bsb.png"/>
          <p:cNvPicPr>
            <a:picLocks noChangeAspect="1"/>
          </p:cNvPicPr>
          <p:nvPr/>
        </p:nvPicPr>
        <p:blipFill>
          <a:blip r:embed="rId4"/>
          <a:stretch>
            <a:fillRect/>
          </a:stretch>
        </p:blipFill>
        <p:spPr>
          <a:xfrm>
            <a:off x="3114675" y="2228850"/>
            <a:ext cx="685800" cy="685800"/>
          </a:xfrm>
          <a:prstGeom prst="rect">
            <a:avLst/>
          </a:prstGeom>
        </p:spPr>
      </p:pic>
      <p:sp>
        <p:nvSpPr>
          <p:cNvPr id="12" name="Rounded Rectangle 11"/>
          <p:cNvSpPr/>
          <p:nvPr/>
        </p:nvSpPr>
        <p:spPr>
          <a:xfrm>
            <a:off x="3028950" y="3128962"/>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3" name="TextBox 12"/>
          <p:cNvSpPr txBox="1"/>
          <p:nvPr/>
        </p:nvSpPr>
        <p:spPr>
          <a:xfrm>
            <a:off x="3878035" y="3128962"/>
            <a:ext cx="4754880" cy="857250"/>
          </a:xfrm>
          <a:prstGeom prst="rect">
            <a:avLst/>
          </a:prstGeom>
          <a:noFill/>
        </p:spPr>
        <p:txBody>
          <a:bodyPr wrap="square">
            <a:spAutoFit/>
          </a:bodyPr>
          <a:lstStyle/>
          <a:p>
            <a:endParaRPr/>
          </a:p>
          <a:p>
            <a:pPr>
              <a:defRPr sz="1600">
                <a:latin typeface="Gill Sans MT"/>
              </a:defRPr>
            </a:pPr>
            <a:r>
              <a:t>Please put in "offering" as the reference</a:t>
            </a:r>
          </a:p>
        </p:txBody>
      </p:sp>
      <p:pic>
        <p:nvPicPr>
          <p:cNvPr id="14" name="Picture 13" descr="hands.png"/>
          <p:cNvPicPr>
            <a:picLocks noChangeAspect="1"/>
          </p:cNvPicPr>
          <p:nvPr/>
        </p:nvPicPr>
        <p:blipFill>
          <a:blip r:embed="rId5"/>
          <a:stretch>
            <a:fillRect/>
          </a:stretch>
        </p:blipFill>
        <p:spPr>
          <a:xfrm>
            <a:off x="3114675" y="3214687"/>
            <a:ext cx="685800" cy="685800"/>
          </a:xfrm>
          <a:prstGeom prst="rect">
            <a:avLst/>
          </a:prstGeom>
        </p:spPr>
      </p:pic>
      <p:sp>
        <p:nvSpPr>
          <p:cNvPr id="15" name="Rounded Rectangle 14"/>
          <p:cNvSpPr/>
          <p:nvPr/>
        </p:nvSpPr>
        <p:spPr>
          <a:xfrm>
            <a:off x="3028950" y="4114800"/>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6" name="TextBox 15"/>
          <p:cNvSpPr txBox="1"/>
          <p:nvPr/>
        </p:nvSpPr>
        <p:spPr>
          <a:xfrm>
            <a:off x="3878035" y="4114800"/>
            <a:ext cx="4754880" cy="857250"/>
          </a:xfrm>
          <a:prstGeom prst="rect">
            <a:avLst/>
          </a:prstGeom>
          <a:noFill/>
        </p:spPr>
        <p:txBody>
          <a:bodyPr wrap="square">
            <a:spAutoFit/>
          </a:bodyPr>
          <a:lstStyle/>
          <a:p>
            <a:endParaRPr/>
          </a:p>
          <a:p>
            <a:pPr>
              <a:defRPr sz="1600">
                <a:latin typeface="Gill Sans MT"/>
              </a:defRPr>
            </a:pPr>
            <a:r>
              <a:t>The offering box is available at the back of the hall</a:t>
            </a:r>
          </a:p>
        </p:txBody>
      </p:sp>
      <p:pic>
        <p:nvPicPr>
          <p:cNvPr id="17" name="Picture 16" descr="box.png"/>
          <p:cNvPicPr>
            <a:picLocks noChangeAspect="1"/>
          </p:cNvPicPr>
          <p:nvPr/>
        </p:nvPicPr>
        <p:blipFill>
          <a:blip r:embed="rId6"/>
          <a:stretch>
            <a:fillRect/>
          </a:stretch>
        </p:blipFill>
        <p:spPr>
          <a:xfrm>
            <a:off x="3114675" y="4200525"/>
            <a:ext cx="685800" cy="685800"/>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Prayer points</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514350"/>
            <a:ext cx="3657600" cy="4114800"/>
          </a:xfrm>
          <a:prstGeom prst="rect">
            <a:avLst/>
          </a:prstGeom>
          <a:noFill/>
        </p:spPr>
        <p:txBody>
          <a:bodyPr wrap="square">
            <a:spAutoFit/>
          </a:bodyPr>
          <a:lstStyle/>
          <a:p>
            <a:pPr>
              <a:defRPr sz="3000"/>
            </a:pPr>
            <a:r>
              <a:t>Mingle time!</a:t>
            </a:r>
          </a:p>
        </p:txBody>
      </p:sp>
      <p:pic>
        <p:nvPicPr>
          <p:cNvPr id="3" name="Picture 2" descr="square_IMG_4065.png"/>
          <p:cNvPicPr>
            <a:picLocks noChangeAspect="1"/>
          </p:cNvPicPr>
          <p:nvPr/>
        </p:nvPicPr>
        <p:blipFill>
          <a:blip r:embed="rId2"/>
          <a:stretch>
            <a:fillRect/>
          </a:stretch>
        </p:blipFill>
        <p:spPr>
          <a:xfrm>
            <a:off x="4514850" y="514350"/>
            <a:ext cx="4114800" cy="41148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What a beautiful Name it is</a:t>
            </a:r>
          </a:p>
          <a:p>
            <a:pPr algn="ctr">
              <a:defRPr sz="2700" b="0"/>
            </a:pPr>
            <a:r>
              <a:t>What a beautiful Name it is</a:t>
            </a:r>
          </a:p>
          <a:p>
            <a:pPr algn="ctr">
              <a:defRPr sz="2700" b="0"/>
            </a:pPr>
            <a:r>
              <a:t>The Name of Jesus Christ my King</a:t>
            </a:r>
          </a:p>
          <a:p>
            <a:pPr algn="ctr">
              <a:defRPr sz="2700" b="0"/>
            </a:pPr>
            <a:endParaRPr/>
          </a:p>
          <a:p>
            <a:pPr algn="ctr">
              <a:defRPr sz="2700" b="0"/>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What a beautiful Name it is</a:t>
            </a:r>
          </a:p>
          <a:p>
            <a:pPr algn="ctr">
              <a:defRPr sz="2700" b="0"/>
            </a:pPr>
            <a:r>
              <a:t>Nothing compares to this</a:t>
            </a:r>
          </a:p>
          <a:p>
            <a:pPr algn="ctr">
              <a:defRPr sz="2700" b="0"/>
            </a:pPr>
            <a:r>
              <a:t>What a beautiful Name it is</a:t>
            </a:r>
          </a:p>
          <a:p>
            <a:pPr algn="ctr">
              <a:defRPr sz="2700" b="0"/>
            </a:pPr>
            <a:r>
              <a:t>The Name of Jesus</a:t>
            </a:r>
          </a:p>
          <a:p>
            <a:pPr algn="ctr">
              <a:defRPr sz="2700" b="0"/>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You didn't want heaven without us</a:t>
            </a:r>
          </a:p>
          <a:p>
            <a:pPr algn="ctr">
              <a:defRPr sz="2700" b="0"/>
            </a:pPr>
            <a:r>
              <a:t>So Jesus You brought heaven down</a:t>
            </a:r>
          </a:p>
          <a:p>
            <a:pPr algn="ctr">
              <a:defRPr sz="2700" b="0"/>
            </a:pPr>
            <a:r>
              <a:t>My sin was great Your love was greater</a:t>
            </a:r>
          </a:p>
          <a:p>
            <a:pPr algn="ctr">
              <a:defRPr sz="2700" b="0"/>
            </a:pPr>
            <a:r>
              <a:t>What could separate us now?</a:t>
            </a:r>
          </a:p>
          <a:p>
            <a:pPr algn="ctr">
              <a:defRPr sz="2700" b="0"/>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What a wonderful Name it is</a:t>
            </a:r>
          </a:p>
          <a:p>
            <a:pPr algn="ctr">
              <a:defRPr sz="2700" b="0"/>
            </a:pPr>
            <a:r>
              <a:t>What a wonderful Name it is</a:t>
            </a:r>
          </a:p>
          <a:p>
            <a:pPr algn="ctr">
              <a:defRPr sz="2700" b="0"/>
            </a:pPr>
            <a:r>
              <a:t>The Name of Jesus Christ my King</a:t>
            </a:r>
          </a:p>
          <a:p>
            <a:pPr algn="ctr">
              <a:defRPr sz="2700" b="0"/>
            </a:pPr>
            <a:endParaRPr/>
          </a:p>
          <a:p>
            <a:pPr algn="ctr">
              <a:defRPr sz="2700" b="0"/>
            </a:pPr>
            <a:endParaRPr/>
          </a:p>
        </p:txBody>
      </p:sp>
    </p:spTree>
  </p:cSld>
  <p:clrMapOvr>
    <a:masterClrMapping/>
  </p:clrMapOvr>
</p:sld>
</file>

<file path=ppt/theme/theme1.xml><?xml version="1.0" encoding="utf-8"?>
<a:theme xmlns:a="http://schemas.openxmlformats.org/drawingml/2006/main" name="Gallery">
  <a:themeElements>
    <a:clrScheme name="Yellow Orang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{B691F8E2-2E89-4648-9BD9-FA578BC178E3}tf10001119</Template>
  <TotalTime>2110</TotalTime>
  <Words>1574</Words>
  <Application>Microsoft Macintosh PowerPoint</Application>
  <PresentationFormat>On-screen Show (16:9)</PresentationFormat>
  <Paragraphs>211</Paragraphs>
  <Slides>56</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56</vt:i4>
      </vt:variant>
    </vt:vector>
  </HeadingPairs>
  <TitlesOfParts>
    <vt:vector size="58" baseType="lpstr">
      <vt:lpstr>Arial</vt:lpstr>
      <vt:lpstr>Gallery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BCCC English service</dc:title>
  <dc:creator>Annabel Lam</dc:creator>
  <cp:lastModifiedBy>Johnny Wu</cp:lastModifiedBy>
  <cp:revision>47</cp:revision>
  <dcterms:modified xsi:type="dcterms:W3CDTF">2025-02-15T13:59:23Z</dcterms:modified>
</cp:coreProperties>
</file>